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6" r:id="rId7"/>
    <p:sldId id="267" r:id="rId8"/>
    <p:sldId id="269" r:id="rId9"/>
    <p:sldId id="270" r:id="rId10"/>
    <p:sldId id="271" r:id="rId11"/>
    <p:sldId id="272" r:id="rId12"/>
    <p:sldId id="264" r:id="rId13"/>
    <p:sldId id="278" r:id="rId14"/>
    <p:sldId id="277" r:id="rId15"/>
    <p:sldId id="274" r:id="rId16"/>
    <p:sldId id="275" r:id="rId17"/>
    <p:sldId id="276" r:id="rId18"/>
    <p:sldId id="265" r:id="rId19"/>
    <p:sldId id="268" r:id="rId20"/>
    <p:sldId id="257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102" d="100"/>
          <a:sy n="102" d="100"/>
        </p:scale>
        <p:origin x="126" y="1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endParaRPr lang="es-ES" sz="2400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/>
              <a:t>Summary</a:t>
            </a:r>
          </a:p>
          <a:p>
            <a:pPr marL="0" indent="0">
              <a:buNone/>
            </a:pPr>
            <a:endParaRPr lang="es-ES" sz="450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	</a:t>
            </a:r>
          </a:p>
          <a:p>
            <a:pPr marL="457200" lvl="1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s-ES" dirty="0" err="1"/>
              <a:t>alpha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288</Words>
  <Application>Microsoft Office PowerPoint</Application>
  <PresentationFormat>Widescreen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46</cp:revision>
  <dcterms:created xsi:type="dcterms:W3CDTF">2024-02-14T10:16:57Z</dcterms:created>
  <dcterms:modified xsi:type="dcterms:W3CDTF">2024-02-19T12:29:08Z</dcterms:modified>
</cp:coreProperties>
</file>